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0"/>
    <p:restoredTop sz="95814"/>
  </p:normalViewPr>
  <p:slideViewPr>
    <p:cSldViewPr snapToGrid="0" snapToObjects="1">
      <p:cViewPr varScale="1">
        <p:scale>
          <a:sx n="120" d="100"/>
          <a:sy n="120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C4FF-B9C1-484D-820B-33E5D67A4E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526F6C-4230-DE4C-BABD-780789BEC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72A23-DA47-8741-9AD1-2337E1060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33A1C-D753-6C48-AB98-22C64464E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B18CF-F064-D24D-B8B4-3D249623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3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0FCA3-B71E-9449-8806-57CCF99AD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FEDB8E-7700-E343-8914-4D399F1D6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43586-79EB-3D4D-B16F-10873A5F8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D0E1D-971C-D644-A74F-083F94EEA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F1E78-1C40-4647-A11B-ACAD1F858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9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D47FA9-C28E-8741-AB31-F61F3B25C2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B43016-9C21-DC42-AC0B-49CBE9B5E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C6E5B-C597-7F40-991B-3B1AB5AC7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A1FD6-38E7-D04D-A2B9-8A1953EA1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0FF35-CB76-B844-B596-99ACA3AF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F90F1-A40B-F444-A2EE-9F8DB540E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10992-116C-944F-9AFE-A84EB3C38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1F9BB-319C-F849-8A63-F7A6BE2E8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152A5-A52C-0C42-B42F-0519CD231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4E299-FD8A-4440-9D68-219D9CC44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0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15972-98C7-484B-9628-BF3931141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180021-CAB7-1240-8DCE-CAB45ECBA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87E8D-992F-FC4E-B4FA-86897D409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7A308-8B3D-B34A-8696-23EF3C7F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FF876-34F8-B44D-BE28-8EE2E82F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8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3333A-94F5-ED4A-BCAA-53F8EFC6A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65ED5-8AC1-3249-AC53-14CAA18C94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E2942-5F25-A54F-A87D-8A8D05BC9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BEA43-4AA6-094D-B46D-B307E0DA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01A37-AA64-1646-97EE-F438DFD70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A37E5-5732-5744-B19D-1768BDBF3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6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D665D-0851-E74A-A51A-9C11FA0F9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3A6A5-53AB-8240-898C-50447C774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4B627-23DD-A146-9759-2AF1C635F6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255326-CAC3-9B41-B2D5-F4851D94A9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7D7F8-46CB-3F41-A1B8-499CF6C535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A2E066-01D6-7E48-8306-AB9B66F25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F54B2C-F5F9-8E42-BD50-4679E1435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F535F8-89B7-874F-B76B-724784BE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48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09DA-9B79-444F-8777-6CBB04A2D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78DCE8-D653-4E46-A49E-F49F57830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186AC9-2C81-4744-9027-6991C48CF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E82F6-C393-7C45-BEDE-E36AB0E3F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86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17210E-901A-E042-A80C-4551DBD9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7515B-2672-3945-97BC-38DB16B2A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58B4B-C29E-EA43-A8DE-22FB9E8D4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87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60045-9DA6-9944-8FA4-56D7CD162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19C1A-1255-5941-B4AE-BB715817B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88E601-DB30-0541-9963-46A8696F3C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53AB6-7191-774D-8F1E-315499DBF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2291C-2F84-314C-9683-8235FA15F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86109-DCF2-DB47-82C4-11EB18DBE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4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14852-EBA1-6143-801D-6170B5791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E5CD43-1105-BE4E-9EE8-C360478F1E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49F524-573E-4543-A559-49EE9F8340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21CF2-CD62-154E-9711-103AAFAE6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2DAAD-E394-D449-9765-3348BBEBD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925FD-88E1-CA45-AA8B-98A71827F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4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959865-AB38-A145-8E7A-E5EEF36ED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D5472-5534-0647-BDE0-91E9876E3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E5C26-51D1-BE40-82CC-01598668B5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A3858-FBD8-1244-B7DC-F059BF9209F5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7EE56-38CF-BE45-B3BE-4FA52CF02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501B4-8198-0340-B552-F9468612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9F55A-4E89-CF4C-910F-BCA776E0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3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859A08-9B00-1E47-874A-1FB8752627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885"/>
          <a:stretch/>
        </p:blipFill>
        <p:spPr>
          <a:xfrm>
            <a:off x="3821698" y="4636617"/>
            <a:ext cx="2342473" cy="16267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2DE361-578B-9341-AB44-0FEABC10B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698" y="2932957"/>
            <a:ext cx="2340726" cy="1641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EC2A4E-C661-AF4E-BF0E-43921426B1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32" b="6238"/>
          <a:stretch/>
        </p:blipFill>
        <p:spPr>
          <a:xfrm>
            <a:off x="3821698" y="1219199"/>
            <a:ext cx="2340726" cy="1639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59B16D-55DF-E646-9F1C-EEC4AAB929E2}"/>
              </a:ext>
            </a:extLst>
          </p:cNvPr>
          <p:cNvSpPr/>
          <p:nvPr/>
        </p:nvSpPr>
        <p:spPr>
          <a:xfrm>
            <a:off x="3374047" y="5334591"/>
            <a:ext cx="3946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αHis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2ECF3B-A507-4546-8289-6A3BA5DA46F8}"/>
              </a:ext>
            </a:extLst>
          </p:cNvPr>
          <p:cNvCxnSpPr>
            <a:cxnSpLocks/>
          </p:cNvCxnSpPr>
          <p:nvPr/>
        </p:nvCxnSpPr>
        <p:spPr>
          <a:xfrm>
            <a:off x="4627282" y="6263397"/>
            <a:ext cx="0" cy="361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4CBB890-88DA-794C-8666-71E1AA388DD6}"/>
              </a:ext>
            </a:extLst>
          </p:cNvPr>
          <p:cNvSpPr txBox="1"/>
          <p:nvPr/>
        </p:nvSpPr>
        <p:spPr>
          <a:xfrm>
            <a:off x="4046764" y="6297501"/>
            <a:ext cx="4171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Set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1F1FC1-9DF0-3B4D-ABCB-BAD8E23D4A3B}"/>
              </a:ext>
            </a:extLst>
          </p:cNvPr>
          <p:cNvSpPr txBox="1"/>
          <p:nvPr/>
        </p:nvSpPr>
        <p:spPr>
          <a:xfrm>
            <a:off x="4805028" y="6297501"/>
            <a:ext cx="4171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Set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5D7B6B-6B75-9643-95BF-292308F224AC}"/>
              </a:ext>
            </a:extLst>
          </p:cNvPr>
          <p:cNvSpPr txBox="1"/>
          <p:nvPr/>
        </p:nvSpPr>
        <p:spPr>
          <a:xfrm>
            <a:off x="5535336" y="6297501"/>
            <a:ext cx="4171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Set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25D388-1F54-FC40-BE44-7C98F380844A}"/>
              </a:ext>
            </a:extLst>
          </p:cNvPr>
          <p:cNvSpPr/>
          <p:nvPr/>
        </p:nvSpPr>
        <p:spPr>
          <a:xfrm>
            <a:off x="3333973" y="3522982"/>
            <a:ext cx="4347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αGFP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60604A-FA44-764A-809D-BEF8BACCDE9A}"/>
              </a:ext>
            </a:extLst>
          </p:cNvPr>
          <p:cNvSpPr/>
          <p:nvPr/>
        </p:nvSpPr>
        <p:spPr>
          <a:xfrm>
            <a:off x="3128788" y="1807923"/>
            <a:ext cx="63991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α</a:t>
            </a:r>
            <a:r>
              <a:rPr lang="en-US" sz="900" dirty="0" err="1"/>
              <a:t>SpoIVFA</a:t>
            </a:r>
            <a:endParaRPr lang="en-US" sz="9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7F4D21B-C5C2-624A-913E-BBBF4DBAC78D}"/>
              </a:ext>
            </a:extLst>
          </p:cNvPr>
          <p:cNvCxnSpPr>
            <a:cxnSpLocks/>
          </p:cNvCxnSpPr>
          <p:nvPr/>
        </p:nvCxnSpPr>
        <p:spPr>
          <a:xfrm>
            <a:off x="5404412" y="6263397"/>
            <a:ext cx="0" cy="361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3F479FE-3A6C-8F4D-AAE9-62475365DAC8}"/>
              </a:ext>
            </a:extLst>
          </p:cNvPr>
          <p:cNvCxnSpPr>
            <a:cxnSpLocks/>
          </p:cNvCxnSpPr>
          <p:nvPr/>
        </p:nvCxnSpPr>
        <p:spPr>
          <a:xfrm flipH="1">
            <a:off x="6208762" y="1886044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55168AB-8B22-1B4B-8C16-44A4C4912DD8}"/>
              </a:ext>
            </a:extLst>
          </p:cNvPr>
          <p:cNvSpPr txBox="1"/>
          <p:nvPr/>
        </p:nvSpPr>
        <p:spPr>
          <a:xfrm>
            <a:off x="6396860" y="1770628"/>
            <a:ext cx="5741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SpoIVFA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896D99-4637-8B47-B4D2-475F6AE5D604}"/>
              </a:ext>
            </a:extLst>
          </p:cNvPr>
          <p:cNvSpPr txBox="1"/>
          <p:nvPr/>
        </p:nvSpPr>
        <p:spPr>
          <a:xfrm>
            <a:off x="6396860" y="351247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900" dirty="0"/>
              <a:t>Δ</a:t>
            </a:r>
            <a:r>
              <a:rPr lang="en-US" sz="900" dirty="0"/>
              <a:t>27BofA</a:t>
            </a:r>
          </a:p>
          <a:p>
            <a:endParaRPr lang="en-US" sz="9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61238A-21FC-E746-A684-812DAA1D8397}"/>
              </a:ext>
            </a:extLst>
          </p:cNvPr>
          <p:cNvCxnSpPr>
            <a:cxnSpLocks/>
          </p:cNvCxnSpPr>
          <p:nvPr/>
        </p:nvCxnSpPr>
        <p:spPr>
          <a:xfrm flipH="1">
            <a:off x="6208762" y="3610442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76A5EF1-C6BD-6B49-8E95-E0A224DCACA8}"/>
              </a:ext>
            </a:extLst>
          </p:cNvPr>
          <p:cNvCxnSpPr>
            <a:cxnSpLocks/>
          </p:cNvCxnSpPr>
          <p:nvPr/>
        </p:nvCxnSpPr>
        <p:spPr>
          <a:xfrm flipH="1">
            <a:off x="6208762" y="5192522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26B209F-83DC-794A-9A32-DF76C9F0A294}"/>
              </a:ext>
            </a:extLst>
          </p:cNvPr>
          <p:cNvCxnSpPr>
            <a:cxnSpLocks/>
          </p:cNvCxnSpPr>
          <p:nvPr/>
        </p:nvCxnSpPr>
        <p:spPr>
          <a:xfrm flipH="1">
            <a:off x="6208762" y="5875421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7A7A57D-4713-694A-A7A7-1DE2852E3BF3}"/>
              </a:ext>
            </a:extLst>
          </p:cNvPr>
          <p:cNvCxnSpPr>
            <a:cxnSpLocks/>
          </p:cNvCxnSpPr>
          <p:nvPr/>
        </p:nvCxnSpPr>
        <p:spPr>
          <a:xfrm flipH="1">
            <a:off x="6200110" y="5991035"/>
            <a:ext cx="230138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81C41C6-E51B-C640-8FE5-016A95B3D039}"/>
              </a:ext>
            </a:extLst>
          </p:cNvPr>
          <p:cNvSpPr txBox="1"/>
          <p:nvPr/>
        </p:nvSpPr>
        <p:spPr>
          <a:xfrm>
            <a:off x="6396860" y="5071307"/>
            <a:ext cx="8996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cytTM-SpoIVFB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E9521C-ABBA-E147-ACBE-D6CE90E91559}"/>
              </a:ext>
            </a:extLst>
          </p:cNvPr>
          <p:cNvSpPr txBox="1"/>
          <p:nvPr/>
        </p:nvSpPr>
        <p:spPr>
          <a:xfrm>
            <a:off x="6396860" y="5760203"/>
            <a:ext cx="8178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Pro-</a:t>
            </a:r>
            <a:r>
              <a:rPr lang="en-US" sz="900" dirty="0" err="1"/>
              <a:t>σ</a:t>
            </a:r>
            <a:r>
              <a:rPr lang="en-US" sz="900" baseline="30000" dirty="0" err="1"/>
              <a:t>K</a:t>
            </a:r>
            <a:r>
              <a:rPr lang="en-US" sz="900" dirty="0"/>
              <a:t>(1-127)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1DB13-5CE8-F74F-964E-3B346B04FE26}"/>
              </a:ext>
            </a:extLst>
          </p:cNvPr>
          <p:cNvSpPr txBox="1"/>
          <p:nvPr/>
        </p:nvSpPr>
        <p:spPr>
          <a:xfrm>
            <a:off x="6396860" y="5875619"/>
            <a:ext cx="9877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cleavage product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30C1BA-8520-1941-85C7-5A88B1FE4568}"/>
              </a:ext>
            </a:extLst>
          </p:cNvPr>
          <p:cNvSpPr txBox="1"/>
          <p:nvPr/>
        </p:nvSpPr>
        <p:spPr>
          <a:xfrm rot="18838318">
            <a:off x="3705720" y="557820"/>
            <a:ext cx="15776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Pro-</a:t>
            </a:r>
            <a:r>
              <a:rPr lang="el-GR" sz="900" dirty="0"/>
              <a:t>σ</a:t>
            </a:r>
            <a:r>
              <a:rPr lang="en-US" sz="900" baseline="30000" dirty="0"/>
              <a:t>K</a:t>
            </a:r>
            <a:r>
              <a:rPr lang="en-US" sz="900" dirty="0"/>
              <a:t>(1-127</a:t>
            </a:r>
            <a:r>
              <a:rPr lang="en-US" sz="900" dirty="0" smtClean="0"/>
              <a:t>)/</a:t>
            </a:r>
            <a:r>
              <a:rPr lang="en-US" sz="900" dirty="0" err="1" smtClean="0"/>
              <a:t>cytTM-SpoIVFB</a:t>
            </a:r>
            <a:endParaRPr lang="en-US" sz="9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ABA280E-AF12-5544-96F5-4D5CB1AF6362}"/>
              </a:ext>
            </a:extLst>
          </p:cNvPr>
          <p:cNvSpPr txBox="1"/>
          <p:nvPr/>
        </p:nvSpPr>
        <p:spPr>
          <a:xfrm rot="18834867">
            <a:off x="3992423" y="784975"/>
            <a:ext cx="9428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Triplet BofA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FE301C-72F7-2942-847C-E4163B710B0C}"/>
              </a:ext>
            </a:extLst>
          </p:cNvPr>
          <p:cNvSpPr txBox="1"/>
          <p:nvPr/>
        </p:nvSpPr>
        <p:spPr>
          <a:xfrm rot="18805988">
            <a:off x="4104941" y="629904"/>
            <a:ext cx="13676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Quartet </a:t>
            </a:r>
            <a:r>
              <a:rPr lang="en-US" sz="9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900" dirty="0"/>
              <a:t>Δ</a:t>
            </a:r>
            <a:r>
              <a:rPr lang="en-US" sz="900" dirty="0"/>
              <a:t>27BofA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B747BF-1BA0-9C4C-924E-87D3528C1D1F}"/>
              </a:ext>
            </a:extLst>
          </p:cNvPr>
          <p:cNvSpPr txBox="1"/>
          <p:nvPr/>
        </p:nvSpPr>
        <p:spPr>
          <a:xfrm rot="18838318">
            <a:off x="4455993" y="548403"/>
            <a:ext cx="15776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Pro-</a:t>
            </a:r>
            <a:r>
              <a:rPr lang="el-GR" sz="900" dirty="0"/>
              <a:t>σ</a:t>
            </a:r>
            <a:r>
              <a:rPr lang="en-US" sz="900" baseline="30000" dirty="0"/>
              <a:t>K</a:t>
            </a:r>
            <a:r>
              <a:rPr lang="en-US" sz="900" dirty="0"/>
              <a:t>(1-127</a:t>
            </a:r>
            <a:r>
              <a:rPr lang="en-US" sz="900" dirty="0" smtClean="0"/>
              <a:t>)/</a:t>
            </a:r>
            <a:r>
              <a:rPr lang="en-US" sz="900" dirty="0" err="1" smtClean="0"/>
              <a:t>cytTM-SpoIVFB</a:t>
            </a:r>
            <a:endParaRPr lang="en-US" sz="9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B5653E-4063-7A49-8E9F-7ECC4FC65066}"/>
              </a:ext>
            </a:extLst>
          </p:cNvPr>
          <p:cNvSpPr txBox="1"/>
          <p:nvPr/>
        </p:nvSpPr>
        <p:spPr>
          <a:xfrm rot="18834867">
            <a:off x="4750686" y="775554"/>
            <a:ext cx="9428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Triplet BofA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678C05-829D-8D4A-A2EF-822F5AA18226}"/>
              </a:ext>
            </a:extLst>
          </p:cNvPr>
          <p:cNvSpPr txBox="1"/>
          <p:nvPr/>
        </p:nvSpPr>
        <p:spPr>
          <a:xfrm rot="18805988">
            <a:off x="4847050" y="628703"/>
            <a:ext cx="13676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Quartet </a:t>
            </a:r>
            <a:r>
              <a:rPr lang="en-US" sz="9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900" dirty="0"/>
              <a:t>Δ</a:t>
            </a:r>
            <a:r>
              <a:rPr lang="en-US" sz="900" dirty="0"/>
              <a:t>27BofA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390979-C212-E947-92AB-65E55051D6CD}"/>
              </a:ext>
            </a:extLst>
          </p:cNvPr>
          <p:cNvSpPr txBox="1"/>
          <p:nvPr/>
        </p:nvSpPr>
        <p:spPr>
          <a:xfrm rot="18838318">
            <a:off x="5169576" y="556089"/>
            <a:ext cx="15776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Pro-</a:t>
            </a:r>
            <a:r>
              <a:rPr lang="el-GR" sz="900" dirty="0"/>
              <a:t>σ</a:t>
            </a:r>
            <a:r>
              <a:rPr lang="en-US" sz="900" baseline="30000" dirty="0"/>
              <a:t>K</a:t>
            </a:r>
            <a:r>
              <a:rPr lang="en-US" sz="900" dirty="0"/>
              <a:t>(1-127</a:t>
            </a:r>
            <a:r>
              <a:rPr lang="en-US" sz="900" dirty="0" smtClean="0"/>
              <a:t>)/</a:t>
            </a:r>
            <a:r>
              <a:rPr lang="en-US" sz="900" dirty="0" err="1" smtClean="0"/>
              <a:t>cytTM-SpoIVFB</a:t>
            </a:r>
            <a:endParaRPr lang="en-US" sz="9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EC34BF-0847-2043-A7B5-203A29BC1BE2}"/>
              </a:ext>
            </a:extLst>
          </p:cNvPr>
          <p:cNvSpPr txBox="1"/>
          <p:nvPr/>
        </p:nvSpPr>
        <p:spPr>
          <a:xfrm rot="18834867">
            <a:off x="5464292" y="774351"/>
            <a:ext cx="9428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Triplet BofA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C7F7E88-366D-8D47-A464-8FC63E9E5640}"/>
              </a:ext>
            </a:extLst>
          </p:cNvPr>
          <p:cNvSpPr txBox="1"/>
          <p:nvPr/>
        </p:nvSpPr>
        <p:spPr>
          <a:xfrm rot="18805988">
            <a:off x="5570016" y="612929"/>
            <a:ext cx="13676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pET</a:t>
            </a:r>
            <a:r>
              <a:rPr lang="en-US" sz="900" dirty="0"/>
              <a:t> Quartet </a:t>
            </a:r>
            <a:r>
              <a:rPr lang="en-US" sz="900" dirty="0">
                <a:solidFill>
                  <a:prstClr val="black"/>
                </a:solidFill>
                <a:cs typeface="Arial" panose="020B0604020202020204" pitchFamily="34" charset="0"/>
              </a:rPr>
              <a:t>GFP</a:t>
            </a:r>
            <a:r>
              <a:rPr lang="el-GR" sz="900" dirty="0"/>
              <a:t>Δ</a:t>
            </a:r>
            <a:r>
              <a:rPr lang="en-US" sz="900" dirty="0"/>
              <a:t>27BofA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7DBFD19-5FBB-604C-B97B-B4B67126452B}"/>
              </a:ext>
            </a:extLst>
          </p:cNvPr>
          <p:cNvCxnSpPr>
            <a:cxnSpLocks/>
          </p:cNvCxnSpPr>
          <p:nvPr/>
        </p:nvCxnSpPr>
        <p:spPr>
          <a:xfrm>
            <a:off x="6224896" y="1919747"/>
            <a:ext cx="0" cy="1696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0A63197-29AB-1446-AEBE-CE89A8E13564}"/>
              </a:ext>
            </a:extLst>
          </p:cNvPr>
          <p:cNvCxnSpPr/>
          <p:nvPr/>
        </p:nvCxnSpPr>
        <p:spPr>
          <a:xfrm>
            <a:off x="6224896" y="2003122"/>
            <a:ext cx="212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65A276A-B54C-C043-8568-64CDEE36D878}"/>
              </a:ext>
            </a:extLst>
          </p:cNvPr>
          <p:cNvSpPr txBox="1"/>
          <p:nvPr/>
        </p:nvSpPr>
        <p:spPr>
          <a:xfrm>
            <a:off x="6375878" y="1912603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1DEABC9-7439-6746-8616-63F05F42B627}"/>
              </a:ext>
            </a:extLst>
          </p:cNvPr>
          <p:cNvCxnSpPr>
            <a:cxnSpLocks/>
          </p:cNvCxnSpPr>
          <p:nvPr/>
        </p:nvCxnSpPr>
        <p:spPr>
          <a:xfrm>
            <a:off x="6238687" y="3675717"/>
            <a:ext cx="0" cy="5959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637197-9A4F-7E4A-8581-E86B6036BE8E}"/>
              </a:ext>
            </a:extLst>
          </p:cNvPr>
          <p:cNvCxnSpPr>
            <a:cxnSpLocks/>
          </p:cNvCxnSpPr>
          <p:nvPr/>
        </p:nvCxnSpPr>
        <p:spPr>
          <a:xfrm>
            <a:off x="6238687" y="3963602"/>
            <a:ext cx="212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D0513C7-12FC-CC4E-B25A-88C9C0BB5040}"/>
              </a:ext>
            </a:extLst>
          </p:cNvPr>
          <p:cNvSpPr txBox="1"/>
          <p:nvPr/>
        </p:nvSpPr>
        <p:spPr>
          <a:xfrm>
            <a:off x="6383022" y="38702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102844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C5B878757C6144B104C5E4029E0BB6" ma:contentTypeVersion="14" ma:contentTypeDescription="Create a new document." ma:contentTypeScope="" ma:versionID="9f688f900531a4236b6da98bf3cb268f">
  <xsd:schema xmlns:xsd="http://www.w3.org/2001/XMLSchema" xmlns:xs="http://www.w3.org/2001/XMLSchema" xmlns:p="http://schemas.microsoft.com/office/2006/metadata/properties" xmlns:ns3="0b01a07b-8d13-4cb5-9d22-64822278069e" xmlns:ns4="198a9f0d-948e-4f5a-af70-f6d2f30972cd" targetNamespace="http://schemas.microsoft.com/office/2006/metadata/properties" ma:root="true" ma:fieldsID="c04d3e0e4baedd5a0de5ec8817e1430b" ns3:_="" ns4:_="">
    <xsd:import namespace="0b01a07b-8d13-4cb5-9d22-64822278069e"/>
    <xsd:import namespace="198a9f0d-948e-4f5a-af70-f6d2f30972c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1a07b-8d13-4cb5-9d22-6482227806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a9f0d-948e-4f5a-af70-f6d2f30972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2D3F00-9E7E-47AC-B7C3-C7704BD796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01a07b-8d13-4cb5-9d22-64822278069e"/>
    <ds:schemaRef ds:uri="198a9f0d-948e-4f5a-af70-f6d2f30972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0DCBC77-692F-406D-ABAE-0950966F2D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C857E1-5276-41AF-B1EA-90544FD044BC}">
  <ds:schemaRefs>
    <ds:schemaRef ds:uri="198a9f0d-948e-4f5a-af70-f6d2f30972cd"/>
    <ds:schemaRef ds:uri="http://schemas.microsoft.com/office/2006/documentManagement/types"/>
    <ds:schemaRef ds:uri="0b01a07b-8d13-4cb5-9d22-64822278069e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Lee Kroos</cp:lastModifiedBy>
  <cp:revision>6</cp:revision>
  <dcterms:created xsi:type="dcterms:W3CDTF">2021-10-05T14:06:16Z</dcterms:created>
  <dcterms:modified xsi:type="dcterms:W3CDTF">2021-10-09T13:19:56Z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0x010100C2C5B878757C6144B104C5E4029E0BB6</vt:lpwstr>
  </property>
</Properties>
</file>